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77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EB Garamond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57838" autoAdjust="0"/>
  </p:normalViewPr>
  <p:slideViewPr>
    <p:cSldViewPr>
      <p:cViewPr>
        <p:scale>
          <a:sx n="80" d="100"/>
          <a:sy n="80" d="100"/>
        </p:scale>
        <p:origin x="-95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05E03-A020-4271-ABF4-B0EE1E7A17B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C1D0BF-D496-4AEB-A2FD-27875348B3F3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Rahva arv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095E1-EDA2-4B5C-B227-873AE04A092D}" type="parTrans" cxnId="{41801FEE-668C-45BA-8DE8-36FC85C4F109}">
      <dgm:prSet/>
      <dgm:spPr/>
      <dgm:t>
        <a:bodyPr/>
        <a:lstStyle/>
        <a:p>
          <a:endParaRPr lang="en-GB"/>
        </a:p>
      </dgm:t>
    </dgm:pt>
    <dgm:pt modelId="{D848315A-3283-4A4A-B194-64D797411B12}" type="sibTrans" cxnId="{41801FEE-668C-45BA-8DE8-36FC85C4F109}">
      <dgm:prSet/>
      <dgm:spPr/>
      <dgm:t>
        <a:bodyPr/>
        <a:lstStyle/>
        <a:p>
          <a:endParaRPr lang="en-GB"/>
        </a:p>
      </dgm:t>
    </dgm:pt>
    <dgm:pt modelId="{7C9B82C4-6C0B-4F3F-8E5D-F1414EE1802D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Linna nimi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313ED-DBA1-47FA-943B-F34CC170B2E2}" type="parTrans" cxnId="{23211B69-CD3B-443A-81C8-75750A3A262B}">
      <dgm:prSet/>
      <dgm:spPr/>
      <dgm:t>
        <a:bodyPr/>
        <a:lstStyle/>
        <a:p>
          <a:endParaRPr lang="en-GB"/>
        </a:p>
      </dgm:t>
    </dgm:pt>
    <dgm:pt modelId="{1263F24C-C8C0-4095-A2C0-097599ED2FAA}" type="sibTrans" cxnId="{23211B69-CD3B-443A-81C8-75750A3A262B}">
      <dgm:prSet/>
      <dgm:spPr/>
      <dgm:t>
        <a:bodyPr/>
        <a:lstStyle/>
        <a:p>
          <a:endParaRPr lang="en-GB"/>
        </a:p>
      </dgm:t>
    </dgm:pt>
    <dgm:pt modelId="{14CBC313-2B3B-4837-B08C-6AD9511F38C4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Laua juht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3EFF85-077B-4C32-853E-E27D90166251}" type="parTrans" cxnId="{A7358F00-D539-43A3-855B-1BE5197612D1}">
      <dgm:prSet/>
      <dgm:spPr/>
      <dgm:t>
        <a:bodyPr/>
        <a:lstStyle/>
        <a:p>
          <a:endParaRPr lang="en-GB"/>
        </a:p>
      </dgm:t>
    </dgm:pt>
    <dgm:pt modelId="{B7ED4E4E-67E0-449F-B064-03CF0821DFF0}" type="sibTrans" cxnId="{A7358F00-D539-43A3-855B-1BE5197612D1}">
      <dgm:prSet/>
      <dgm:spPr/>
      <dgm:t>
        <a:bodyPr/>
        <a:lstStyle/>
        <a:p>
          <a:endParaRPr lang="en-GB"/>
        </a:p>
      </dgm:t>
    </dgm:pt>
    <dgm:pt modelId="{785A4CEC-F9E4-495D-8102-31F756180617}" type="pres">
      <dgm:prSet presAssocID="{C5205E03-A020-4271-ABF4-B0EE1E7A17BC}" presName="rootnode" presStyleCnt="0">
        <dgm:presLayoutVars>
          <dgm:chMax/>
          <dgm:chPref/>
          <dgm:dir/>
          <dgm:animLvl val="lvl"/>
        </dgm:presLayoutVars>
      </dgm:prSet>
      <dgm:spPr/>
    </dgm:pt>
    <dgm:pt modelId="{A15EE0E8-8F73-4570-8FA8-C6490BA9544E}" type="pres">
      <dgm:prSet presAssocID="{4FC1D0BF-D496-4AEB-A2FD-27875348B3F3}" presName="composite" presStyleCnt="0"/>
      <dgm:spPr/>
    </dgm:pt>
    <dgm:pt modelId="{902EE75B-5E3F-4997-B1AF-3DA506958779}" type="pres">
      <dgm:prSet presAssocID="{4FC1D0BF-D496-4AEB-A2FD-27875348B3F3}" presName="LShape" presStyleLbl="alignNode1" presStyleIdx="0" presStyleCnt="5"/>
      <dgm:spPr/>
    </dgm:pt>
    <dgm:pt modelId="{213A10EF-0DDE-4B05-AB2D-B37168F23E6F}" type="pres">
      <dgm:prSet presAssocID="{4FC1D0BF-D496-4AEB-A2FD-27875348B3F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9842850-774C-417F-B088-C52BE5D6C729}" type="pres">
      <dgm:prSet presAssocID="{4FC1D0BF-D496-4AEB-A2FD-27875348B3F3}" presName="Triangle" presStyleLbl="alignNode1" presStyleIdx="1" presStyleCnt="5"/>
      <dgm:spPr/>
    </dgm:pt>
    <dgm:pt modelId="{52EBCE41-8CE3-4A7A-AD59-CD9EA39D78C2}" type="pres">
      <dgm:prSet presAssocID="{D848315A-3283-4A4A-B194-64D797411B12}" presName="sibTrans" presStyleCnt="0"/>
      <dgm:spPr/>
    </dgm:pt>
    <dgm:pt modelId="{0C0D1874-811C-4FB6-962C-B5F8B83259F4}" type="pres">
      <dgm:prSet presAssocID="{D848315A-3283-4A4A-B194-64D797411B12}" presName="space" presStyleCnt="0"/>
      <dgm:spPr/>
    </dgm:pt>
    <dgm:pt modelId="{6C1EEBE9-B5F1-4863-921A-41747F9DBE21}" type="pres">
      <dgm:prSet presAssocID="{7C9B82C4-6C0B-4F3F-8E5D-F1414EE1802D}" presName="composite" presStyleCnt="0"/>
      <dgm:spPr/>
    </dgm:pt>
    <dgm:pt modelId="{F853590D-A933-4607-B2BD-5E13D21EDEE2}" type="pres">
      <dgm:prSet presAssocID="{7C9B82C4-6C0B-4F3F-8E5D-F1414EE1802D}" presName="LShape" presStyleLbl="alignNode1" presStyleIdx="2" presStyleCnt="5"/>
      <dgm:spPr/>
    </dgm:pt>
    <dgm:pt modelId="{9AB3040D-CEEC-4701-A01E-2837160A76C1}" type="pres">
      <dgm:prSet presAssocID="{7C9B82C4-6C0B-4F3F-8E5D-F1414EE1802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64BDFE1-E427-4253-8346-33BED2A7B37A}" type="pres">
      <dgm:prSet presAssocID="{7C9B82C4-6C0B-4F3F-8E5D-F1414EE1802D}" presName="Triangle" presStyleLbl="alignNode1" presStyleIdx="3" presStyleCnt="5"/>
      <dgm:spPr/>
    </dgm:pt>
    <dgm:pt modelId="{EB6F33C1-842C-4069-A75F-E83EC2C3E68F}" type="pres">
      <dgm:prSet presAssocID="{1263F24C-C8C0-4095-A2C0-097599ED2FAA}" presName="sibTrans" presStyleCnt="0"/>
      <dgm:spPr/>
    </dgm:pt>
    <dgm:pt modelId="{715389D8-3831-4C54-AB0C-81751E15C6E4}" type="pres">
      <dgm:prSet presAssocID="{1263F24C-C8C0-4095-A2C0-097599ED2FAA}" presName="space" presStyleCnt="0"/>
      <dgm:spPr/>
    </dgm:pt>
    <dgm:pt modelId="{858ADDB3-2483-4BFB-A920-D330901FB906}" type="pres">
      <dgm:prSet presAssocID="{14CBC313-2B3B-4837-B08C-6AD9511F38C4}" presName="composite" presStyleCnt="0"/>
      <dgm:spPr/>
    </dgm:pt>
    <dgm:pt modelId="{A35C97DF-65A5-4F67-9355-0DE839DDD996}" type="pres">
      <dgm:prSet presAssocID="{14CBC313-2B3B-4837-B08C-6AD9511F38C4}" presName="LShape" presStyleLbl="alignNode1" presStyleIdx="4" presStyleCnt="5"/>
      <dgm:spPr/>
    </dgm:pt>
    <dgm:pt modelId="{DD44C1EC-2436-4893-B181-DDF151393C34}" type="pres">
      <dgm:prSet presAssocID="{14CBC313-2B3B-4837-B08C-6AD9511F38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420411D-4D4A-48AC-8277-A1A049A3B8BA}" type="presOf" srcId="{4FC1D0BF-D496-4AEB-A2FD-27875348B3F3}" destId="{213A10EF-0DDE-4B05-AB2D-B37168F23E6F}" srcOrd="0" destOrd="0" presId="urn:microsoft.com/office/officeart/2009/3/layout/StepUpProcess"/>
    <dgm:cxn modelId="{A7358F00-D539-43A3-855B-1BE5197612D1}" srcId="{C5205E03-A020-4271-ABF4-B0EE1E7A17BC}" destId="{14CBC313-2B3B-4837-B08C-6AD9511F38C4}" srcOrd="2" destOrd="0" parTransId="{893EFF85-077B-4C32-853E-E27D90166251}" sibTransId="{B7ED4E4E-67E0-449F-B064-03CF0821DFF0}"/>
    <dgm:cxn modelId="{8394CD3E-0A36-41A4-A476-DB85D9134FA5}" type="presOf" srcId="{14CBC313-2B3B-4837-B08C-6AD9511F38C4}" destId="{DD44C1EC-2436-4893-B181-DDF151393C34}" srcOrd="0" destOrd="0" presId="urn:microsoft.com/office/officeart/2009/3/layout/StepUpProcess"/>
    <dgm:cxn modelId="{2CA4F6A7-B47E-4780-9AD4-B2F301D88AED}" type="presOf" srcId="{7C9B82C4-6C0B-4F3F-8E5D-F1414EE1802D}" destId="{9AB3040D-CEEC-4701-A01E-2837160A76C1}" srcOrd="0" destOrd="0" presId="urn:microsoft.com/office/officeart/2009/3/layout/StepUpProcess"/>
    <dgm:cxn modelId="{C30323E1-DBBA-474D-A5B8-3FE9AE3D8575}" type="presOf" srcId="{C5205E03-A020-4271-ABF4-B0EE1E7A17BC}" destId="{785A4CEC-F9E4-495D-8102-31F756180617}" srcOrd="0" destOrd="0" presId="urn:microsoft.com/office/officeart/2009/3/layout/StepUpProcess"/>
    <dgm:cxn modelId="{23211B69-CD3B-443A-81C8-75750A3A262B}" srcId="{C5205E03-A020-4271-ABF4-B0EE1E7A17BC}" destId="{7C9B82C4-6C0B-4F3F-8E5D-F1414EE1802D}" srcOrd="1" destOrd="0" parTransId="{647313ED-DBA1-47FA-943B-F34CC170B2E2}" sibTransId="{1263F24C-C8C0-4095-A2C0-097599ED2FAA}"/>
    <dgm:cxn modelId="{41801FEE-668C-45BA-8DE8-36FC85C4F109}" srcId="{C5205E03-A020-4271-ABF4-B0EE1E7A17BC}" destId="{4FC1D0BF-D496-4AEB-A2FD-27875348B3F3}" srcOrd="0" destOrd="0" parTransId="{331095E1-EDA2-4B5C-B227-873AE04A092D}" sibTransId="{D848315A-3283-4A4A-B194-64D797411B12}"/>
    <dgm:cxn modelId="{794554DC-7892-4783-B116-B87CF9163590}" type="presParOf" srcId="{785A4CEC-F9E4-495D-8102-31F756180617}" destId="{A15EE0E8-8F73-4570-8FA8-C6490BA9544E}" srcOrd="0" destOrd="0" presId="urn:microsoft.com/office/officeart/2009/3/layout/StepUpProcess"/>
    <dgm:cxn modelId="{0A63CA7B-CCA5-4028-9AF4-6630C67DE374}" type="presParOf" srcId="{A15EE0E8-8F73-4570-8FA8-C6490BA9544E}" destId="{902EE75B-5E3F-4997-B1AF-3DA506958779}" srcOrd="0" destOrd="0" presId="urn:microsoft.com/office/officeart/2009/3/layout/StepUpProcess"/>
    <dgm:cxn modelId="{D00593E8-C841-4DCC-9DE0-C99A27CE323D}" type="presParOf" srcId="{A15EE0E8-8F73-4570-8FA8-C6490BA9544E}" destId="{213A10EF-0DDE-4B05-AB2D-B37168F23E6F}" srcOrd="1" destOrd="0" presId="urn:microsoft.com/office/officeart/2009/3/layout/StepUpProcess"/>
    <dgm:cxn modelId="{283FC68F-A1E7-4418-85EA-891FFC4B3A2C}" type="presParOf" srcId="{A15EE0E8-8F73-4570-8FA8-C6490BA9544E}" destId="{29842850-774C-417F-B088-C52BE5D6C729}" srcOrd="2" destOrd="0" presId="urn:microsoft.com/office/officeart/2009/3/layout/StepUpProcess"/>
    <dgm:cxn modelId="{7DD5ED22-FF6B-4824-AE7D-13BC6F34C09F}" type="presParOf" srcId="{785A4CEC-F9E4-495D-8102-31F756180617}" destId="{52EBCE41-8CE3-4A7A-AD59-CD9EA39D78C2}" srcOrd="1" destOrd="0" presId="urn:microsoft.com/office/officeart/2009/3/layout/StepUpProcess"/>
    <dgm:cxn modelId="{EBBB6D0B-10FD-4A03-A520-D4798E183F9F}" type="presParOf" srcId="{52EBCE41-8CE3-4A7A-AD59-CD9EA39D78C2}" destId="{0C0D1874-811C-4FB6-962C-B5F8B83259F4}" srcOrd="0" destOrd="0" presId="urn:microsoft.com/office/officeart/2009/3/layout/StepUpProcess"/>
    <dgm:cxn modelId="{A8D13B71-2830-4B4C-947F-71EC2B56D84D}" type="presParOf" srcId="{785A4CEC-F9E4-495D-8102-31F756180617}" destId="{6C1EEBE9-B5F1-4863-921A-41747F9DBE21}" srcOrd="2" destOrd="0" presId="urn:microsoft.com/office/officeart/2009/3/layout/StepUpProcess"/>
    <dgm:cxn modelId="{EC4D8CB4-A8FE-434B-8A90-7437EA7F349C}" type="presParOf" srcId="{6C1EEBE9-B5F1-4863-921A-41747F9DBE21}" destId="{F853590D-A933-4607-B2BD-5E13D21EDEE2}" srcOrd="0" destOrd="0" presId="urn:microsoft.com/office/officeart/2009/3/layout/StepUpProcess"/>
    <dgm:cxn modelId="{8305854B-C1BE-400E-88C1-690D82155AE2}" type="presParOf" srcId="{6C1EEBE9-B5F1-4863-921A-41747F9DBE21}" destId="{9AB3040D-CEEC-4701-A01E-2837160A76C1}" srcOrd="1" destOrd="0" presId="urn:microsoft.com/office/officeart/2009/3/layout/StepUpProcess"/>
    <dgm:cxn modelId="{4218C200-2458-47E9-AB4B-0D7A93F9AF48}" type="presParOf" srcId="{6C1EEBE9-B5F1-4863-921A-41747F9DBE21}" destId="{364BDFE1-E427-4253-8346-33BED2A7B37A}" srcOrd="2" destOrd="0" presId="urn:microsoft.com/office/officeart/2009/3/layout/StepUpProcess"/>
    <dgm:cxn modelId="{FC70F152-538B-4FF2-A097-42D3FDD55C29}" type="presParOf" srcId="{785A4CEC-F9E4-495D-8102-31F756180617}" destId="{EB6F33C1-842C-4069-A75F-E83EC2C3E68F}" srcOrd="3" destOrd="0" presId="urn:microsoft.com/office/officeart/2009/3/layout/StepUpProcess"/>
    <dgm:cxn modelId="{E7ABFD47-57E5-48BF-8485-DEDDE3199BF3}" type="presParOf" srcId="{EB6F33C1-842C-4069-A75F-E83EC2C3E68F}" destId="{715389D8-3831-4C54-AB0C-81751E15C6E4}" srcOrd="0" destOrd="0" presId="urn:microsoft.com/office/officeart/2009/3/layout/StepUpProcess"/>
    <dgm:cxn modelId="{86C00959-49F3-4558-A3E5-7F351A5C52C7}" type="presParOf" srcId="{785A4CEC-F9E4-495D-8102-31F756180617}" destId="{858ADDB3-2483-4BFB-A920-D330901FB906}" srcOrd="4" destOrd="0" presId="urn:microsoft.com/office/officeart/2009/3/layout/StepUpProcess"/>
    <dgm:cxn modelId="{5B9B6779-5947-490B-B1D5-F64950A87E1A}" type="presParOf" srcId="{858ADDB3-2483-4BFB-A920-D330901FB906}" destId="{A35C97DF-65A5-4F67-9355-0DE839DDD996}" srcOrd="0" destOrd="0" presId="urn:microsoft.com/office/officeart/2009/3/layout/StepUpProcess"/>
    <dgm:cxn modelId="{84C9FDAD-A744-47AC-A61E-ABF2945952F1}" type="presParOf" srcId="{858ADDB3-2483-4BFB-A920-D330901FB906}" destId="{DD44C1EC-2436-4893-B181-DDF151393C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05E03-A020-4271-ABF4-B0EE1E7A17B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C1D0BF-D496-4AEB-A2FD-27875348B3F3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Rollidega tutvumine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095E1-EDA2-4B5C-B227-873AE04A092D}" type="parTrans" cxnId="{41801FEE-668C-45BA-8DE8-36FC85C4F109}">
      <dgm:prSet/>
      <dgm:spPr/>
      <dgm:t>
        <a:bodyPr/>
        <a:lstStyle/>
        <a:p>
          <a:endParaRPr lang="en-GB"/>
        </a:p>
      </dgm:t>
    </dgm:pt>
    <dgm:pt modelId="{D848315A-3283-4A4A-B194-64D797411B12}" type="sibTrans" cxnId="{41801FEE-668C-45BA-8DE8-36FC85C4F109}">
      <dgm:prSet/>
      <dgm:spPr/>
      <dgm:t>
        <a:bodyPr/>
        <a:lstStyle/>
        <a:p>
          <a:endParaRPr lang="en-GB"/>
        </a:p>
      </dgm:t>
    </dgm:pt>
    <dgm:pt modelId="{7C9B82C4-6C0B-4F3F-8E5D-F1414EE1802D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Tutvustus-ring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313ED-DBA1-47FA-943B-F34CC170B2E2}" type="parTrans" cxnId="{23211B69-CD3B-443A-81C8-75750A3A262B}">
      <dgm:prSet/>
      <dgm:spPr/>
      <dgm:t>
        <a:bodyPr/>
        <a:lstStyle/>
        <a:p>
          <a:endParaRPr lang="en-GB"/>
        </a:p>
      </dgm:t>
    </dgm:pt>
    <dgm:pt modelId="{1263F24C-C8C0-4095-A2C0-097599ED2FAA}" type="sibTrans" cxnId="{23211B69-CD3B-443A-81C8-75750A3A262B}">
      <dgm:prSet/>
      <dgm:spPr/>
      <dgm:t>
        <a:bodyPr/>
        <a:lstStyle/>
        <a:p>
          <a:endParaRPr lang="en-GB"/>
        </a:p>
      </dgm:t>
    </dgm:pt>
    <dgm:pt modelId="{14CBC313-2B3B-4837-B08C-6AD9511F38C4}">
      <dgm:prSet phldrT="[Text]" custT="1"/>
      <dgm:spPr/>
      <dgm:t>
        <a:bodyPr/>
        <a:lstStyle/>
        <a:p>
          <a:r>
            <a:rPr lang="et-EE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Arutelu</a:t>
          </a:r>
          <a:endParaRPr lang="en-GB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3EFF85-077B-4C32-853E-E27D90166251}" type="parTrans" cxnId="{A7358F00-D539-43A3-855B-1BE5197612D1}">
      <dgm:prSet/>
      <dgm:spPr/>
      <dgm:t>
        <a:bodyPr/>
        <a:lstStyle/>
        <a:p>
          <a:endParaRPr lang="en-GB"/>
        </a:p>
      </dgm:t>
    </dgm:pt>
    <dgm:pt modelId="{B7ED4E4E-67E0-449F-B064-03CF0821DFF0}" type="sibTrans" cxnId="{A7358F00-D539-43A3-855B-1BE5197612D1}">
      <dgm:prSet/>
      <dgm:spPr/>
      <dgm:t>
        <a:bodyPr/>
        <a:lstStyle/>
        <a:p>
          <a:endParaRPr lang="en-GB"/>
        </a:p>
      </dgm:t>
    </dgm:pt>
    <dgm:pt modelId="{785A4CEC-F9E4-495D-8102-31F756180617}" type="pres">
      <dgm:prSet presAssocID="{C5205E03-A020-4271-ABF4-B0EE1E7A17BC}" presName="rootnode" presStyleCnt="0">
        <dgm:presLayoutVars>
          <dgm:chMax/>
          <dgm:chPref/>
          <dgm:dir/>
          <dgm:animLvl val="lvl"/>
        </dgm:presLayoutVars>
      </dgm:prSet>
      <dgm:spPr/>
    </dgm:pt>
    <dgm:pt modelId="{A15EE0E8-8F73-4570-8FA8-C6490BA9544E}" type="pres">
      <dgm:prSet presAssocID="{4FC1D0BF-D496-4AEB-A2FD-27875348B3F3}" presName="composite" presStyleCnt="0"/>
      <dgm:spPr/>
    </dgm:pt>
    <dgm:pt modelId="{902EE75B-5E3F-4997-B1AF-3DA506958779}" type="pres">
      <dgm:prSet presAssocID="{4FC1D0BF-D496-4AEB-A2FD-27875348B3F3}" presName="LShape" presStyleLbl="alignNode1" presStyleIdx="0" presStyleCnt="5"/>
      <dgm:spPr/>
    </dgm:pt>
    <dgm:pt modelId="{213A10EF-0DDE-4B05-AB2D-B37168F23E6F}" type="pres">
      <dgm:prSet presAssocID="{4FC1D0BF-D496-4AEB-A2FD-27875348B3F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9842850-774C-417F-B088-C52BE5D6C729}" type="pres">
      <dgm:prSet presAssocID="{4FC1D0BF-D496-4AEB-A2FD-27875348B3F3}" presName="Triangle" presStyleLbl="alignNode1" presStyleIdx="1" presStyleCnt="5"/>
      <dgm:spPr/>
    </dgm:pt>
    <dgm:pt modelId="{52EBCE41-8CE3-4A7A-AD59-CD9EA39D78C2}" type="pres">
      <dgm:prSet presAssocID="{D848315A-3283-4A4A-B194-64D797411B12}" presName="sibTrans" presStyleCnt="0"/>
      <dgm:spPr/>
    </dgm:pt>
    <dgm:pt modelId="{0C0D1874-811C-4FB6-962C-B5F8B83259F4}" type="pres">
      <dgm:prSet presAssocID="{D848315A-3283-4A4A-B194-64D797411B12}" presName="space" presStyleCnt="0"/>
      <dgm:spPr/>
    </dgm:pt>
    <dgm:pt modelId="{6C1EEBE9-B5F1-4863-921A-41747F9DBE21}" type="pres">
      <dgm:prSet presAssocID="{7C9B82C4-6C0B-4F3F-8E5D-F1414EE1802D}" presName="composite" presStyleCnt="0"/>
      <dgm:spPr/>
    </dgm:pt>
    <dgm:pt modelId="{F853590D-A933-4607-B2BD-5E13D21EDEE2}" type="pres">
      <dgm:prSet presAssocID="{7C9B82C4-6C0B-4F3F-8E5D-F1414EE1802D}" presName="LShape" presStyleLbl="alignNode1" presStyleIdx="2" presStyleCnt="5"/>
      <dgm:spPr/>
    </dgm:pt>
    <dgm:pt modelId="{9AB3040D-CEEC-4701-A01E-2837160A76C1}" type="pres">
      <dgm:prSet presAssocID="{7C9B82C4-6C0B-4F3F-8E5D-F1414EE1802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64BDFE1-E427-4253-8346-33BED2A7B37A}" type="pres">
      <dgm:prSet presAssocID="{7C9B82C4-6C0B-4F3F-8E5D-F1414EE1802D}" presName="Triangle" presStyleLbl="alignNode1" presStyleIdx="3" presStyleCnt="5"/>
      <dgm:spPr/>
    </dgm:pt>
    <dgm:pt modelId="{EB6F33C1-842C-4069-A75F-E83EC2C3E68F}" type="pres">
      <dgm:prSet presAssocID="{1263F24C-C8C0-4095-A2C0-097599ED2FAA}" presName="sibTrans" presStyleCnt="0"/>
      <dgm:spPr/>
    </dgm:pt>
    <dgm:pt modelId="{715389D8-3831-4C54-AB0C-81751E15C6E4}" type="pres">
      <dgm:prSet presAssocID="{1263F24C-C8C0-4095-A2C0-097599ED2FAA}" presName="space" presStyleCnt="0"/>
      <dgm:spPr/>
    </dgm:pt>
    <dgm:pt modelId="{858ADDB3-2483-4BFB-A920-D330901FB906}" type="pres">
      <dgm:prSet presAssocID="{14CBC313-2B3B-4837-B08C-6AD9511F38C4}" presName="composite" presStyleCnt="0"/>
      <dgm:spPr/>
    </dgm:pt>
    <dgm:pt modelId="{A35C97DF-65A5-4F67-9355-0DE839DDD996}" type="pres">
      <dgm:prSet presAssocID="{14CBC313-2B3B-4837-B08C-6AD9511F38C4}" presName="LShape" presStyleLbl="alignNode1" presStyleIdx="4" presStyleCnt="5"/>
      <dgm:spPr/>
    </dgm:pt>
    <dgm:pt modelId="{DD44C1EC-2436-4893-B181-DDF151393C34}" type="pres">
      <dgm:prSet presAssocID="{14CBC313-2B3B-4837-B08C-6AD9511F38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8A7F661-3A4A-48AA-B064-8DEC6BF90CF1}" type="presOf" srcId="{14CBC313-2B3B-4837-B08C-6AD9511F38C4}" destId="{DD44C1EC-2436-4893-B181-DDF151393C34}" srcOrd="0" destOrd="0" presId="urn:microsoft.com/office/officeart/2009/3/layout/StepUpProcess"/>
    <dgm:cxn modelId="{A7358F00-D539-43A3-855B-1BE5197612D1}" srcId="{C5205E03-A020-4271-ABF4-B0EE1E7A17BC}" destId="{14CBC313-2B3B-4837-B08C-6AD9511F38C4}" srcOrd="2" destOrd="0" parTransId="{893EFF85-077B-4C32-853E-E27D90166251}" sibTransId="{B7ED4E4E-67E0-449F-B064-03CF0821DFF0}"/>
    <dgm:cxn modelId="{F4ACAD4A-D624-4AC1-BADC-106B9D195276}" type="presOf" srcId="{C5205E03-A020-4271-ABF4-B0EE1E7A17BC}" destId="{785A4CEC-F9E4-495D-8102-31F756180617}" srcOrd="0" destOrd="0" presId="urn:microsoft.com/office/officeart/2009/3/layout/StepUpProcess"/>
    <dgm:cxn modelId="{D1641A8B-1455-4D84-9339-F748D9B41A06}" type="presOf" srcId="{4FC1D0BF-D496-4AEB-A2FD-27875348B3F3}" destId="{213A10EF-0DDE-4B05-AB2D-B37168F23E6F}" srcOrd="0" destOrd="0" presId="urn:microsoft.com/office/officeart/2009/3/layout/StepUpProcess"/>
    <dgm:cxn modelId="{AE33BBAB-FDFC-4874-81F8-78B469B2BDDF}" type="presOf" srcId="{7C9B82C4-6C0B-4F3F-8E5D-F1414EE1802D}" destId="{9AB3040D-CEEC-4701-A01E-2837160A76C1}" srcOrd="0" destOrd="0" presId="urn:microsoft.com/office/officeart/2009/3/layout/StepUpProcess"/>
    <dgm:cxn modelId="{23211B69-CD3B-443A-81C8-75750A3A262B}" srcId="{C5205E03-A020-4271-ABF4-B0EE1E7A17BC}" destId="{7C9B82C4-6C0B-4F3F-8E5D-F1414EE1802D}" srcOrd="1" destOrd="0" parTransId="{647313ED-DBA1-47FA-943B-F34CC170B2E2}" sibTransId="{1263F24C-C8C0-4095-A2C0-097599ED2FAA}"/>
    <dgm:cxn modelId="{41801FEE-668C-45BA-8DE8-36FC85C4F109}" srcId="{C5205E03-A020-4271-ABF4-B0EE1E7A17BC}" destId="{4FC1D0BF-D496-4AEB-A2FD-27875348B3F3}" srcOrd="0" destOrd="0" parTransId="{331095E1-EDA2-4B5C-B227-873AE04A092D}" sibTransId="{D848315A-3283-4A4A-B194-64D797411B12}"/>
    <dgm:cxn modelId="{F3E3DE84-9682-4ED3-ABB8-06508ACA8EEF}" type="presParOf" srcId="{785A4CEC-F9E4-495D-8102-31F756180617}" destId="{A15EE0E8-8F73-4570-8FA8-C6490BA9544E}" srcOrd="0" destOrd="0" presId="urn:microsoft.com/office/officeart/2009/3/layout/StepUpProcess"/>
    <dgm:cxn modelId="{5F86AB11-ACAC-4EE9-B8FF-C793F0BF8F74}" type="presParOf" srcId="{A15EE0E8-8F73-4570-8FA8-C6490BA9544E}" destId="{902EE75B-5E3F-4997-B1AF-3DA506958779}" srcOrd="0" destOrd="0" presId="urn:microsoft.com/office/officeart/2009/3/layout/StepUpProcess"/>
    <dgm:cxn modelId="{8E12E2C4-7171-4F8E-9E40-DD390464F343}" type="presParOf" srcId="{A15EE0E8-8F73-4570-8FA8-C6490BA9544E}" destId="{213A10EF-0DDE-4B05-AB2D-B37168F23E6F}" srcOrd="1" destOrd="0" presId="urn:microsoft.com/office/officeart/2009/3/layout/StepUpProcess"/>
    <dgm:cxn modelId="{EDB00A57-5FBE-4139-B4F3-BB331637D1EC}" type="presParOf" srcId="{A15EE0E8-8F73-4570-8FA8-C6490BA9544E}" destId="{29842850-774C-417F-B088-C52BE5D6C729}" srcOrd="2" destOrd="0" presId="urn:microsoft.com/office/officeart/2009/3/layout/StepUpProcess"/>
    <dgm:cxn modelId="{7AC36A5A-DB7B-4D5F-B235-C71D766BD9B0}" type="presParOf" srcId="{785A4CEC-F9E4-495D-8102-31F756180617}" destId="{52EBCE41-8CE3-4A7A-AD59-CD9EA39D78C2}" srcOrd="1" destOrd="0" presId="urn:microsoft.com/office/officeart/2009/3/layout/StepUpProcess"/>
    <dgm:cxn modelId="{1E4DB82A-F4BB-4B1A-A9BD-347D6BF03186}" type="presParOf" srcId="{52EBCE41-8CE3-4A7A-AD59-CD9EA39D78C2}" destId="{0C0D1874-811C-4FB6-962C-B5F8B83259F4}" srcOrd="0" destOrd="0" presId="urn:microsoft.com/office/officeart/2009/3/layout/StepUpProcess"/>
    <dgm:cxn modelId="{ABC65D1F-2443-40CB-83FF-4172455D91EE}" type="presParOf" srcId="{785A4CEC-F9E4-495D-8102-31F756180617}" destId="{6C1EEBE9-B5F1-4863-921A-41747F9DBE21}" srcOrd="2" destOrd="0" presId="urn:microsoft.com/office/officeart/2009/3/layout/StepUpProcess"/>
    <dgm:cxn modelId="{34312BE9-D366-4F3A-A72E-7D48B2A26BC1}" type="presParOf" srcId="{6C1EEBE9-B5F1-4863-921A-41747F9DBE21}" destId="{F853590D-A933-4607-B2BD-5E13D21EDEE2}" srcOrd="0" destOrd="0" presId="urn:microsoft.com/office/officeart/2009/3/layout/StepUpProcess"/>
    <dgm:cxn modelId="{5809B70A-5FB5-4812-92DA-22FAE8CDB84C}" type="presParOf" srcId="{6C1EEBE9-B5F1-4863-921A-41747F9DBE21}" destId="{9AB3040D-CEEC-4701-A01E-2837160A76C1}" srcOrd="1" destOrd="0" presId="urn:microsoft.com/office/officeart/2009/3/layout/StepUpProcess"/>
    <dgm:cxn modelId="{6E1369AC-5A65-4B0B-B727-F9103244673A}" type="presParOf" srcId="{6C1EEBE9-B5F1-4863-921A-41747F9DBE21}" destId="{364BDFE1-E427-4253-8346-33BED2A7B37A}" srcOrd="2" destOrd="0" presId="urn:microsoft.com/office/officeart/2009/3/layout/StepUpProcess"/>
    <dgm:cxn modelId="{1DE3AA1A-F0A2-4297-9A72-D61819548D63}" type="presParOf" srcId="{785A4CEC-F9E4-495D-8102-31F756180617}" destId="{EB6F33C1-842C-4069-A75F-E83EC2C3E68F}" srcOrd="3" destOrd="0" presId="urn:microsoft.com/office/officeart/2009/3/layout/StepUpProcess"/>
    <dgm:cxn modelId="{2F287DE5-33F7-4237-B394-1C7EBC7064B6}" type="presParOf" srcId="{EB6F33C1-842C-4069-A75F-E83EC2C3E68F}" destId="{715389D8-3831-4C54-AB0C-81751E15C6E4}" srcOrd="0" destOrd="0" presId="urn:microsoft.com/office/officeart/2009/3/layout/StepUpProcess"/>
    <dgm:cxn modelId="{502DE3AB-E59D-40CA-AD18-8092044322D1}" type="presParOf" srcId="{785A4CEC-F9E4-495D-8102-31F756180617}" destId="{858ADDB3-2483-4BFB-A920-D330901FB906}" srcOrd="4" destOrd="0" presId="urn:microsoft.com/office/officeart/2009/3/layout/StepUpProcess"/>
    <dgm:cxn modelId="{8E1956D3-1CDC-49C5-85DE-40C1FC28BF85}" type="presParOf" srcId="{858ADDB3-2483-4BFB-A920-D330901FB906}" destId="{A35C97DF-65A5-4F67-9355-0DE839DDD996}" srcOrd="0" destOrd="0" presId="urn:microsoft.com/office/officeart/2009/3/layout/StepUpProcess"/>
    <dgm:cxn modelId="{780C6548-AEB5-4322-93D5-1A3914808755}" type="presParOf" srcId="{858ADDB3-2483-4BFB-A920-D330901FB906}" destId="{DD44C1EC-2436-4893-B181-DDF151393C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EE75B-5E3F-4997-B1AF-3DA506958779}">
      <dsp:nvSpPr>
        <dsp:cNvPr id="0" name=""/>
        <dsp:cNvSpPr/>
      </dsp:nvSpPr>
      <dsp:spPr>
        <a:xfrm rot="5400000">
          <a:off x="561314" y="1032358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A10EF-0DDE-4B05-AB2D-B37168F23E6F}">
      <dsp:nvSpPr>
        <dsp:cNvPr id="0" name=""/>
        <dsp:cNvSpPr/>
      </dsp:nvSpPr>
      <dsp:spPr>
        <a:xfrm>
          <a:off x="279131" y="1872816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Rahva arv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131" y="1872816"/>
        <a:ext cx="2539524" cy="2226041"/>
      </dsp:txXfrm>
    </dsp:sp>
    <dsp:sp modelId="{29842850-774C-417F-B088-C52BE5D6C729}">
      <dsp:nvSpPr>
        <dsp:cNvPr id="0" name=""/>
        <dsp:cNvSpPr/>
      </dsp:nvSpPr>
      <dsp:spPr>
        <a:xfrm>
          <a:off x="2339499" y="825267"/>
          <a:ext cx="479155" cy="4791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590D-A933-4607-B2BD-5E13D21EDEE2}">
      <dsp:nvSpPr>
        <dsp:cNvPr id="0" name=""/>
        <dsp:cNvSpPr/>
      </dsp:nvSpPr>
      <dsp:spPr>
        <a:xfrm rot="5400000">
          <a:off x="3670188" y="263064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3040D-CEEC-4701-A01E-2837160A76C1}">
      <dsp:nvSpPr>
        <dsp:cNvPr id="0" name=""/>
        <dsp:cNvSpPr/>
      </dsp:nvSpPr>
      <dsp:spPr>
        <a:xfrm>
          <a:off x="3388004" y="1103522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Linna nimi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8004" y="1103522"/>
        <a:ext cx="2539524" cy="2226041"/>
      </dsp:txXfrm>
    </dsp:sp>
    <dsp:sp modelId="{364BDFE1-E427-4253-8346-33BED2A7B37A}">
      <dsp:nvSpPr>
        <dsp:cNvPr id="0" name=""/>
        <dsp:cNvSpPr/>
      </dsp:nvSpPr>
      <dsp:spPr>
        <a:xfrm>
          <a:off x="5448373" y="55973"/>
          <a:ext cx="479155" cy="4791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C97DF-65A5-4F67-9355-0DE839DDD996}">
      <dsp:nvSpPr>
        <dsp:cNvPr id="0" name=""/>
        <dsp:cNvSpPr/>
      </dsp:nvSpPr>
      <dsp:spPr>
        <a:xfrm rot="5400000">
          <a:off x="6779061" y="-506229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4C1EC-2436-4893-B181-DDF151393C34}">
      <dsp:nvSpPr>
        <dsp:cNvPr id="0" name=""/>
        <dsp:cNvSpPr/>
      </dsp:nvSpPr>
      <dsp:spPr>
        <a:xfrm>
          <a:off x="6496878" y="334228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Laua juht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6878" y="334228"/>
        <a:ext cx="2539524" cy="2226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EE75B-5E3F-4997-B1AF-3DA506958779}">
      <dsp:nvSpPr>
        <dsp:cNvPr id="0" name=""/>
        <dsp:cNvSpPr/>
      </dsp:nvSpPr>
      <dsp:spPr>
        <a:xfrm rot="5400000">
          <a:off x="561314" y="1032358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A10EF-0DDE-4B05-AB2D-B37168F23E6F}">
      <dsp:nvSpPr>
        <dsp:cNvPr id="0" name=""/>
        <dsp:cNvSpPr/>
      </dsp:nvSpPr>
      <dsp:spPr>
        <a:xfrm>
          <a:off x="279131" y="1872816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Rollidega tutvumine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131" y="1872816"/>
        <a:ext cx="2539524" cy="2226041"/>
      </dsp:txXfrm>
    </dsp:sp>
    <dsp:sp modelId="{29842850-774C-417F-B088-C52BE5D6C729}">
      <dsp:nvSpPr>
        <dsp:cNvPr id="0" name=""/>
        <dsp:cNvSpPr/>
      </dsp:nvSpPr>
      <dsp:spPr>
        <a:xfrm>
          <a:off x="2339499" y="825267"/>
          <a:ext cx="479155" cy="4791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590D-A933-4607-B2BD-5E13D21EDEE2}">
      <dsp:nvSpPr>
        <dsp:cNvPr id="0" name=""/>
        <dsp:cNvSpPr/>
      </dsp:nvSpPr>
      <dsp:spPr>
        <a:xfrm rot="5400000">
          <a:off x="3670188" y="263064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3040D-CEEC-4701-A01E-2837160A76C1}">
      <dsp:nvSpPr>
        <dsp:cNvPr id="0" name=""/>
        <dsp:cNvSpPr/>
      </dsp:nvSpPr>
      <dsp:spPr>
        <a:xfrm>
          <a:off x="3388004" y="1103522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Tutvustus-ring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8004" y="1103522"/>
        <a:ext cx="2539524" cy="2226041"/>
      </dsp:txXfrm>
    </dsp:sp>
    <dsp:sp modelId="{364BDFE1-E427-4253-8346-33BED2A7B37A}">
      <dsp:nvSpPr>
        <dsp:cNvPr id="0" name=""/>
        <dsp:cNvSpPr/>
      </dsp:nvSpPr>
      <dsp:spPr>
        <a:xfrm>
          <a:off x="5448373" y="55973"/>
          <a:ext cx="479155" cy="4791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C97DF-65A5-4F67-9355-0DE839DDD996}">
      <dsp:nvSpPr>
        <dsp:cNvPr id="0" name=""/>
        <dsp:cNvSpPr/>
      </dsp:nvSpPr>
      <dsp:spPr>
        <a:xfrm rot="5400000">
          <a:off x="6779061" y="-506229"/>
          <a:ext cx="1690482" cy="28129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4C1EC-2436-4893-B181-DDF151393C34}">
      <dsp:nvSpPr>
        <dsp:cNvPr id="0" name=""/>
        <dsp:cNvSpPr/>
      </dsp:nvSpPr>
      <dsp:spPr>
        <a:xfrm>
          <a:off x="6496878" y="334228"/>
          <a:ext cx="2539524" cy="222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Arutelu</a:t>
          </a:r>
          <a:endParaRPr lang="en-GB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6878" y="334228"/>
        <a:ext cx="2539524" cy="2226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5450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800" cy="3079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" name="Google Shape;10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050" cy="35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/>
          <p:nvPr/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450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 sz="1200" b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848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050" cy="35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Lugupeetud kohalviibijad!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Aitäh kõigile, kes te tänasele linnaplaneerimise koosolekule olete tulnud.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Nagu te enda ees olevalt plaanilt võite näha, on meil linnas 3 planeerimata kinnistut, tähistatud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nimega Tühermaa. Tänase kokkusaamise eesmärk </a:t>
            </a:r>
            <a:r>
              <a:rPr lang="et-EE" sz="1200" b="1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nendele kolmele kinnistule otstarbe</a:t>
            </a:r>
          </a:p>
          <a:p>
            <a:r>
              <a:rPr lang="et-EE" sz="1200" b="1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leidmine ning üldisemalt linnale parima tulevikuplaani koostamine.</a:t>
            </a:r>
            <a:endParaRPr lang="et-EE" noProof="0" dirty="0"/>
          </a:p>
        </p:txBody>
      </p:sp>
      <p:sp>
        <p:nvSpPr>
          <p:cNvPr id="33" name="Google Shape;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8745742b0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8745742b0_2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-EE" sz="1200" b="1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Enne aga, kui asute linnaplaneerimise juurde, </a:t>
            </a:r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palun leppige kokku ja kirjutage üles järgmiste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küsimuste vastused: kui palju inimesi elab selles linnas, mis on linna nimi ning valige oma laua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eestkõneleja. Teil on selleks aega 3 minutit.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(Oota ~3 minutit, enne kui jätkad.)</a:t>
            </a:r>
            <a:endParaRPr lang="et-EE" sz="1200" b="0" i="0" u="none" strike="noStrike" cap="none" baseline="0" noProof="0" dirty="0" smtClean="0">
              <a:solidFill>
                <a:srgbClr val="000000"/>
              </a:solidFill>
              <a:latin typeface="Times New Roman"/>
              <a:cs typeface="Times New Roman"/>
              <a:sym typeface="Times New Roman"/>
            </a:endParaRP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Teie laua eestkõneleja on algava koosoleku juht ning asub täitma Linnaplaneerija rolli. 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(Anna eestkõnelejale linnaplaneerija roll.)</a:t>
            </a:r>
          </a:p>
          <a:p>
            <a:endParaRPr lang="et-EE" noProof="0" dirty="0"/>
          </a:p>
        </p:txBody>
      </p:sp>
      <p:sp>
        <p:nvSpPr>
          <p:cNvPr id="77" name="Google Shape;77;g58745742b0_2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1b196092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1b1960922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Palun teistel juhuslikult roll võtta, lugege kaks korda läbi rollikirjeldus, uurige linnaplaani ning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mõelge oma ettepanekute üle. Teil on aega 5 minutit.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(Oota ~5 minutit, enne kui jätkad.)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Algavat koosolekut juhib Linnaplaneerija ning tema saab otsustada ka linna kõrghaljastuse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kasutamise üle. Pange tähele, et teie käes olevad ettepanekute kaardid on kahepoolsed ning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lisaks neile jagan ma igale lauale ühe “Valge kaardi”, mida saate kasutada täiesti uute ideede või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lahenduste jaoks.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Ettepanekute kaardid paigutage linnaplaanile. Palun arvestage, et plaanitava omavalitsuse piir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võrdub linna plaaniga.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Koosolek kestab 45 minutit. Aega jälgin mina ning annan teile märku, kui aeg täis saama hakkab.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Koosoleku lõpus saab sõna Linnaplaneerija, kes tutvustab koostatud plaani ning teeb sellest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kõigile ülevaatliku kokkuvõtte.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Soovin teile sisukat ja loomingulist arutelu!</a:t>
            </a:r>
            <a:endParaRPr lang="et-EE" noProof="0" dirty="0"/>
          </a:p>
        </p:txBody>
      </p:sp>
      <p:sp>
        <p:nvSpPr>
          <p:cNvPr id="84" name="Google Shape;84;g51b1960922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1b1960922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1b1960922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Kui esimene versioon linnaplaanist hakkab valmis saama </a:t>
            </a:r>
            <a:r>
              <a:rPr lang="et-EE" sz="1200" b="1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t-EE" sz="1200" b="1" i="0" u="none" strike="noStrike" cap="none" baseline="0" noProof="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~poole</a:t>
            </a:r>
            <a:r>
              <a:rPr lang="et-EE" sz="1200" b="1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mängu peal), </a:t>
            </a:r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siis anda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edasi </a:t>
            </a:r>
            <a:r>
              <a:rPr lang="et-EE" sz="1200" b="0" i="0" u="none" strike="noStrike" cap="none" baseline="0" noProof="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järmine</a:t>
            </a:r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info: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 osalejad, annan teada, et teie linn on tervist edendav linn. See tähendab, et teile on oluline: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Hea õhu-, toidu- ning joogivee kvaliteet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Vähene müra ja valgusreostus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Head võimalused aktiivseks füüsiliseks tegevuseks</a:t>
            </a:r>
          </a:p>
          <a:p>
            <a:r>
              <a:rPr lang="et-EE" sz="1200" b="0" i="0" u="none" strike="noStrike" cap="none" baseline="0" noProof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Keskkonnahoid ja keskkonnasõbralik jäätmekäitlus</a:t>
            </a:r>
          </a:p>
          <a:p>
            <a:endParaRPr lang="et-EE" noProof="0" dirty="0"/>
          </a:p>
        </p:txBody>
      </p:sp>
      <p:sp>
        <p:nvSpPr>
          <p:cNvPr id="91" name="Google Shape;91;g51b1960922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1b196092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1b1960922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t-EE" noProof="0" dirty="0" smtClean="0"/>
              <a:t>Palu igal laudkonnal</a:t>
            </a:r>
            <a:r>
              <a:rPr lang="et-EE" baseline="0" noProof="0" dirty="0" smtClean="0"/>
              <a:t> teistele enda plaani tutvustada.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t-EE" baseline="0" noProof="0" dirty="0" smtClean="0"/>
              <a:t>Võimalikud küsimused: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Kuidas jõudsite sellise lahenduseni?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Kas keegi pidi tegema kompromisse?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Kas kõik on tekkinud plaaniga rahul?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Kas ja kuidas kasutati valget kaarti?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Mis tekitas kõige rohkem arutelu või erimeelsusi?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Kui palju võeti täiendavalt maha linna algset roheala (milline võiks olla selle mõju õhu kvaliteedile)?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baseline="0" noProof="0" dirty="0" smtClean="0"/>
              <a:t>Millised olid selle linna kaks prioriteetsemat objekti? Miks just </a:t>
            </a:r>
            <a:r>
              <a:rPr lang="et-EE" baseline="0" noProof="0" smtClean="0"/>
              <a:t>need?</a:t>
            </a:r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t-EE" baseline="0" noProof="0" dirty="0" smtClean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t-EE" noProof="0" dirty="0"/>
          </a:p>
        </p:txBody>
      </p:sp>
      <p:sp>
        <p:nvSpPr>
          <p:cNvPr id="98" name="Google Shape;98;g51b1960922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1b196092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1b1960922_0_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t-EE" dirty="0" smtClean="0"/>
              <a:t>Mängu materjalid on kättesaadavad peale konverentsi.</a:t>
            </a:r>
            <a:endParaRPr dirty="0"/>
          </a:p>
        </p:txBody>
      </p:sp>
      <p:sp>
        <p:nvSpPr>
          <p:cNvPr id="104" name="Google Shape;104;g51b1960922_0_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87a2365b8_6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73700" cy="3079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587a2365b8_6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01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" name="Google Shape;49;g587a2365b8_6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5500" cy="4524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651256" y="1167594"/>
            <a:ext cx="7886700" cy="11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20533"/>
              </a:buClr>
              <a:buSzPts val="2600"/>
              <a:buNone/>
              <a:defRPr sz="4400" b="1" i="0" u="none" strike="noStrike" cap="none">
                <a:solidFill>
                  <a:schemeClr val="dk2"/>
                </a:solidFill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None/>
              <a:defRPr sz="2000" i="0" u="none" strike="noStrike" cap="none">
                <a:solidFill>
                  <a:srgbClr val="000000"/>
                </a:solidFill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None/>
              <a:defRPr sz="1800" i="0" u="none" strike="noStrike" cap="none">
                <a:solidFill>
                  <a:srgbClr val="000000"/>
                </a:solidFill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 i="0" u="none" strike="noStrike" cap="none">
                <a:solidFill>
                  <a:srgbClr val="000000"/>
                </a:solidFill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 i="0" u="none" strike="noStrike" cap="none">
                <a:solidFill>
                  <a:srgbClr val="000000"/>
                </a:solidFill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00" i="0" u="none" strike="noStrike" cap="none">
                <a:solidFill>
                  <a:schemeClr val="dk1"/>
                </a:solidFill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00" i="0" u="none" strike="noStrike" cap="none">
                <a:solidFill>
                  <a:schemeClr val="dk1"/>
                </a:solidFill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00" i="0" u="none" strike="noStrike" cap="none">
                <a:solidFill>
                  <a:schemeClr val="dk1"/>
                </a:solidFill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9" name="Google Shape;19;p2"/>
          <p:cNvCxnSpPr/>
          <p:nvPr/>
        </p:nvCxnSpPr>
        <p:spPr>
          <a:xfrm>
            <a:off x="216000" y="980250"/>
            <a:ext cx="8712000" cy="16200"/>
          </a:xfrm>
          <a:prstGeom prst="straightConnector1">
            <a:avLst/>
          </a:prstGeom>
          <a:noFill/>
          <a:ln w="25550" cap="flat" cmpd="sng">
            <a:solidFill>
              <a:srgbClr val="B91319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3575432" y="3489852"/>
            <a:ext cx="4967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9370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20533"/>
              </a:buClr>
              <a:buSzPts val="2600"/>
              <a:buFont typeface="Merriweather Sans"/>
              <a:buChar char="-"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Font typeface="Merriweather Sans"/>
              <a:buChar char="-"/>
              <a:defRPr sz="22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Font typeface="Merriweather Sans"/>
              <a:buChar char="-"/>
              <a:defRPr sz="18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646494" y="2625756"/>
            <a:ext cx="7886700" cy="4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20533"/>
              </a:buClr>
              <a:buSzPts val="2600"/>
              <a:buFont typeface="Merriweather Sans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Font typeface="Merriweather Sans"/>
              <a:buNone/>
              <a:defRPr sz="20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216000" y="2425550"/>
            <a:ext cx="8712000" cy="16200"/>
          </a:xfrm>
          <a:prstGeom prst="straightConnector1">
            <a:avLst/>
          </a:prstGeom>
          <a:noFill/>
          <a:ln w="25550" cap="flat" cmpd="sng">
            <a:solidFill>
              <a:srgbClr val="B91319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8223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203722"/>
            <a:ext cx="8223300" cy="29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20533"/>
              </a:buClr>
              <a:buSzPts val="2600"/>
              <a:buChar char="-"/>
              <a:defRPr sz="2600" i="0" u="none" strike="noStrike" cap="none">
                <a:solidFill>
                  <a:srgbClr val="000000"/>
                </a:solidFill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Char char="-"/>
              <a:defRPr sz="2200" i="0" u="none" strike="noStrike" cap="none">
                <a:solidFill>
                  <a:srgbClr val="000000"/>
                </a:solidFill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Char char="-"/>
              <a:defRPr sz="1800" i="0" u="none" strike="noStrike" cap="none">
                <a:solidFill>
                  <a:srgbClr val="000000"/>
                </a:solidFill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300" i="0" u="none" strike="noStrike" cap="none">
                <a:solidFill>
                  <a:srgbClr val="000000"/>
                </a:solidFill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300" i="0" u="none" strike="noStrike" cap="none">
                <a:solidFill>
                  <a:srgbClr val="000000"/>
                </a:solidFill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8223300" cy="853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11560" y="1059582"/>
            <a:ext cx="7886700" cy="21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533"/>
              </a:buClr>
              <a:buSzPts val="2600"/>
              <a:buFont typeface="Merriweather Sans"/>
              <a:buNone/>
              <a:defRPr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Font typeface="Merriweather Sans"/>
              <a:buNone/>
              <a:defRPr sz="20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611560" y="3867894"/>
            <a:ext cx="7896300" cy="1200"/>
          </a:xfrm>
          <a:prstGeom prst="straightConnector1">
            <a:avLst/>
          </a:prstGeom>
          <a:noFill/>
          <a:ln w="25550" cap="flat" cmpd="sng">
            <a:solidFill>
              <a:srgbClr val="B91319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444214" y="0"/>
            <a:ext cx="2699792" cy="2085696"/>
          </a:xfrm>
          <a:prstGeom prst="rect">
            <a:avLst/>
          </a:prstGeom>
          <a:solidFill>
            <a:srgbClr val="B20533"/>
          </a:solidFill>
          <a:ln>
            <a:noFill/>
          </a:ln>
        </p:spPr>
        <p:txBody>
          <a:bodyPr spcFirstLastPara="1" wrap="square" lIns="87883" tIns="43931" rIns="87883" bIns="4393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17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11190" y="465520"/>
            <a:ext cx="5329237" cy="3672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83" tIns="87883" rIns="87883" bIns="87883" anchor="t" anchorCtr="0"/>
          <a:lstStyle>
            <a:lvl1pPr marL="389626" marR="0" lvl="0" indent="-351746" algn="l">
              <a:lnSpc>
                <a:spcPct val="90000"/>
              </a:lnSpc>
              <a:spcBef>
                <a:spcPts val="721"/>
              </a:spcBef>
              <a:spcAft>
                <a:spcPts val="0"/>
              </a:spcAft>
              <a:buClr>
                <a:srgbClr val="B20533"/>
              </a:buClr>
              <a:buSzPts val="2900"/>
              <a:buFont typeface="Times New Roman"/>
              <a:buChar char="•"/>
              <a:defRPr sz="2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79252" marR="0" lvl="1" indent="-3301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B20533"/>
              </a:buClr>
              <a:buSzPts val="2500"/>
              <a:buFont typeface="Merriweather Sans"/>
              <a:buChar char="-"/>
              <a:defRPr sz="2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68878" marR="0" lvl="2" indent="-303042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B20533"/>
              </a:buClr>
              <a:buSzPts val="2000"/>
              <a:buFont typeface="Merriweather Sans"/>
              <a:buChar char="-"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58503" marR="0" lvl="3" indent="-19481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948129" marR="0" lvl="4" indent="-19481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7755" marR="0" lvl="5" indent="-303042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27381" marR="0" lvl="6" indent="-303042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17007" marR="0" lvl="7" indent="-303042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506633" marR="0" lvl="8" indent="-303042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2"/>
          </p:nvPr>
        </p:nvSpPr>
        <p:spPr>
          <a:xfrm>
            <a:off x="6443663" y="2085695"/>
            <a:ext cx="2700336" cy="2025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83" tIns="87883" rIns="87883" bIns="87883" anchor="t" anchorCtr="0"/>
          <a:lstStyle>
            <a:lvl1pPr marR="0" lvl="0" algn="l" rtl="0">
              <a:lnSpc>
                <a:spcPct val="90000"/>
              </a:lnSpc>
              <a:spcBef>
                <a:spcPts val="721"/>
              </a:spcBef>
              <a:spcAft>
                <a:spcPts val="0"/>
              </a:spcAft>
              <a:buClr>
                <a:srgbClr val="B20533"/>
              </a:buClr>
              <a:buSzPts val="2900"/>
              <a:buFont typeface="Merriweather Sans"/>
              <a:buNone/>
              <a:defRPr sz="2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B20533"/>
              </a:buClr>
              <a:buSzPts val="2500"/>
              <a:buFont typeface="Merriweather Sans"/>
              <a:buChar char="-"/>
              <a:defRPr sz="21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marR="0" lvl="2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B20533"/>
              </a:buClr>
              <a:buSzPts val="2000"/>
              <a:buFont typeface="Merriweather Sans"/>
              <a:buChar char="-"/>
              <a:defRPr sz="17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marR="0" lvl="3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EB Garamond"/>
              <a:buNone/>
              <a:defRPr sz="13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marR="0" lvl="4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EB Garamond"/>
              <a:buNone/>
              <a:defRPr sz="1300" b="0" i="0" u="none" strike="noStrike" cap="none">
                <a:solidFill>
                  <a:srgbClr val="000000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marR="0" lvl="5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732240" y="195485"/>
            <a:ext cx="2088232" cy="1674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883" tIns="87883" rIns="87883" bIns="87883" anchor="ctr" anchorCtr="0"/>
          <a:lstStyle>
            <a:lvl1pPr marR="0"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Font typeface="Times New Roman"/>
              <a:buNone/>
              <a:defRPr sz="3100" b="1" i="1" u="none" strike="noStrike" cap="none">
                <a:solidFill>
                  <a:srgbClr val="F2F2F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None/>
              <a:defRPr sz="23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6444214" y="0"/>
            <a:ext cx="2699792" cy="208569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7883" tIns="43931" rIns="87883" bIns="4393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17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13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8223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4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203722"/>
            <a:ext cx="8223300" cy="29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20533"/>
              </a:buClr>
              <a:buSzPts val="2600"/>
              <a:buFont typeface="Times New Roman"/>
              <a:buChar char="-"/>
              <a:defRPr sz="26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2200"/>
              <a:buFont typeface="Times New Roman"/>
              <a:buChar char="-"/>
              <a:defRPr sz="22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B20533"/>
              </a:buClr>
              <a:buSzPts val="1800"/>
              <a:buFont typeface="Times New Roman"/>
              <a:buChar char="-"/>
              <a:defRPr sz="18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Times New Roman"/>
              <a:buNone/>
              <a:defRPr sz="13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Times New Roman"/>
              <a:buNone/>
              <a:defRPr sz="13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6" name="Google Shape;16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61550" y="4017400"/>
            <a:ext cx="931650" cy="9316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0533"/>
              </a:buClr>
              <a:buFont typeface="Merriweather Sans"/>
              <a:buNone/>
            </a:pPr>
            <a:r>
              <a:rPr lang="et-EE" noProof="0" dirty="0" smtClean="0"/>
              <a:t>Elukeskkonna planeerimine</a:t>
            </a:r>
            <a:endParaRPr lang="et-EE" sz="4400" b="1" i="0" u="none" strike="noStrike" cap="none" noProof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5076056" y="3230077"/>
            <a:ext cx="2592288" cy="1794082"/>
          </a:xfrm>
        </p:spPr>
        <p:txBody>
          <a:bodyPr/>
          <a:lstStyle/>
          <a:p>
            <a:pPr algn="l"/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51250" y="2633815"/>
            <a:ext cx="7886700" cy="48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7" name="Google Shape;3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25" y="3872138"/>
            <a:ext cx="1133213" cy="113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4527" y="3874023"/>
            <a:ext cx="1133225" cy="1133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/>
        </p:nvSpPr>
        <p:spPr>
          <a:xfrm>
            <a:off x="84850" y="106150"/>
            <a:ext cx="3744300" cy="17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Mängu käik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915021"/>
              </p:ext>
            </p:extLst>
          </p:nvPr>
        </p:nvGraphicFramePr>
        <p:xfrm>
          <a:off x="0" y="989650"/>
          <a:ext cx="9036496" cy="415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/>
        </p:nvSpPr>
        <p:spPr>
          <a:xfrm>
            <a:off x="84850" y="106150"/>
            <a:ext cx="3744300" cy="8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Mängu</a:t>
            </a:r>
            <a:r>
              <a:rPr lang="en-GB" sz="4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4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käik</a:t>
            </a:r>
            <a:endParaRPr sz="4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7363920"/>
              </p:ext>
            </p:extLst>
          </p:nvPr>
        </p:nvGraphicFramePr>
        <p:xfrm>
          <a:off x="0" y="989650"/>
          <a:ext cx="9036496" cy="415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61550" y="204788"/>
            <a:ext cx="8223300" cy="8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i="0" noProof="0" dirty="0" smtClean="0"/>
              <a:t>Tervist edendav linn</a:t>
            </a:r>
            <a:endParaRPr lang="et-EE" i="0" noProof="0"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61550" y="1116350"/>
            <a:ext cx="7855200" cy="36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dirty="0" smtClean="0">
                <a:solidFill>
                  <a:srgbClr val="B205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✔ </a:t>
            </a:r>
            <a:r>
              <a:rPr lang="et-EE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 õhu, toidu ning joogivee kvaliteet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dirty="0" smtClean="0">
                <a:solidFill>
                  <a:srgbClr val="B205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✔ </a:t>
            </a:r>
            <a:r>
              <a:rPr lang="et-EE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Vähene müra ja valgusreostus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dirty="0" smtClean="0">
                <a:solidFill>
                  <a:srgbClr val="B205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✔ </a:t>
            </a:r>
            <a:r>
              <a:rPr lang="et-EE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Füüsiline aktiivsus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dirty="0" smtClean="0">
                <a:solidFill>
                  <a:srgbClr val="B205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✔ </a:t>
            </a:r>
            <a:r>
              <a:rPr lang="et-EE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Keskkonnasõbralik jäätmekäitlus</a:t>
            </a:r>
            <a:endParaRPr lang="et-EE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4800" b="1" i="1" noProof="0" dirty="0" smtClean="0">
                <a:solidFill>
                  <a:schemeClr val="dk1"/>
                </a:solidFill>
              </a:rPr>
              <a:t>Tagasiside</a:t>
            </a:r>
            <a:endParaRPr lang="et-EE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628650" y="615652"/>
            <a:ext cx="7886700" cy="18120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noProof="0" dirty="0" smtClean="0"/>
              <a:t>Rohkem infot mängu ja HPP projekti kohta leiate aadressilt:</a:t>
            </a:r>
            <a:endParaRPr lang="et-EE" noProof="0" dirty="0" smtClean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28650" y="2167328"/>
            <a:ext cx="7886700" cy="134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b="1" noProof="0" dirty="0" smtClean="0"/>
              <a:t>hpp.tlu.ee</a:t>
            </a:r>
            <a:endParaRPr lang="et-EE" b="1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8"/>
          <p:cNvPicPr preferRelativeResize="0"/>
          <p:nvPr/>
        </p:nvPicPr>
        <p:blipFill rotWithShape="1">
          <a:blip r:embed="rId3">
            <a:alphaModFix/>
          </a:blip>
          <a:srcRect l="7121" t="24828" r="6246" b="27443"/>
          <a:stretch/>
        </p:blipFill>
        <p:spPr>
          <a:xfrm>
            <a:off x="112925" y="981161"/>
            <a:ext cx="3293069" cy="90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7576" y="874125"/>
            <a:ext cx="1917423" cy="1121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7613" y="981156"/>
            <a:ext cx="3173461" cy="90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1325" y="2489095"/>
            <a:ext cx="4217152" cy="1313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13025" y="2544263"/>
            <a:ext cx="3809733" cy="120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2925" y="4051100"/>
            <a:ext cx="7749176" cy="100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1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_pohi">
  <a:themeElements>
    <a:clrScheme name="TLÜ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205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463</Words>
  <Application>Microsoft Office PowerPoint</Application>
  <PresentationFormat>On-screen Show (16:9)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Merriweather Sans</vt:lpstr>
      <vt:lpstr>Calibri</vt:lpstr>
      <vt:lpstr>EB Garamond</vt:lpstr>
      <vt:lpstr>HPP_pohi</vt:lpstr>
      <vt:lpstr>PowerPoint Presentation</vt:lpstr>
      <vt:lpstr>PowerPoint Presentation</vt:lpstr>
      <vt:lpstr>PowerPoint Presentation</vt:lpstr>
      <vt:lpstr>Tervist edendav linn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Kairi Märk</dc:creator>
  <cp:lastModifiedBy>Kairi Märk</cp:lastModifiedBy>
  <cp:revision>21</cp:revision>
  <dcterms:modified xsi:type="dcterms:W3CDTF">2019-06-25T13:40:02Z</dcterms:modified>
</cp:coreProperties>
</file>